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1A0F5F-DAF0-4780-870E-1FB20A87E320}" v="22" dt="2026-06-30T10:01:21.6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SUI, Chen 7040" userId="57309773-c277-4e39-b193-b0a69e27879a" providerId="ADAL" clId="{FA1B689C-BBB5-4B6A-ACAC-5B52328B8ED8}"/>
    <pc:docChg chg="undo custSel delSld modSld">
      <pc:chgData name="TSUI, Chen 7040" userId="57309773-c277-4e39-b193-b0a69e27879a" providerId="ADAL" clId="{FA1B689C-BBB5-4B6A-ACAC-5B52328B8ED8}" dt="2026-06-30T10:03:20.403" v="424" actId="1037"/>
      <pc:docMkLst>
        <pc:docMk/>
      </pc:docMkLst>
      <pc:sldChg chg="del">
        <pc:chgData name="TSUI, Chen 7040" userId="57309773-c277-4e39-b193-b0a69e27879a" providerId="ADAL" clId="{FA1B689C-BBB5-4B6A-ACAC-5B52328B8ED8}" dt="2026-06-30T09:57:51.764" v="339" actId="47"/>
        <pc:sldMkLst>
          <pc:docMk/>
          <pc:sldMk cId="1440931625" sldId="868"/>
        </pc:sldMkLst>
      </pc:sldChg>
      <pc:sldChg chg="addSp delSp modSp mod">
        <pc:chgData name="TSUI, Chen 7040" userId="57309773-c277-4e39-b193-b0a69e27879a" providerId="ADAL" clId="{FA1B689C-BBB5-4B6A-ACAC-5B52328B8ED8}" dt="2026-06-30T10:03:20.403" v="424" actId="1037"/>
        <pc:sldMkLst>
          <pc:docMk/>
          <pc:sldMk cId="101647563" sldId="869"/>
        </pc:sldMkLst>
        <pc:spChg chg="del">
          <ac:chgData name="TSUI, Chen 7040" userId="57309773-c277-4e39-b193-b0a69e27879a" providerId="ADAL" clId="{FA1B689C-BBB5-4B6A-ACAC-5B52328B8ED8}" dt="2026-06-30T09:46:07.927" v="0" actId="478"/>
          <ac:spMkLst>
            <pc:docMk/>
            <pc:sldMk cId="101647563" sldId="869"/>
            <ac:spMk id="3" creationId="{9A255C40-7BFF-131A-BF70-6ABF4E22BDE7}"/>
          </ac:spMkLst>
        </pc:spChg>
        <pc:spChg chg="add del mod">
          <ac:chgData name="TSUI, Chen 7040" userId="57309773-c277-4e39-b193-b0a69e27879a" providerId="ADAL" clId="{FA1B689C-BBB5-4B6A-ACAC-5B52328B8ED8}" dt="2026-06-30T09:46:11.255" v="1" actId="478"/>
          <ac:spMkLst>
            <pc:docMk/>
            <pc:sldMk cId="101647563" sldId="869"/>
            <ac:spMk id="9" creationId="{64B9A38E-83B5-423A-0A50-0470F236B5D3}"/>
          </ac:spMkLst>
        </pc:spChg>
        <pc:graphicFrameChg chg="mod modGraphic">
          <ac:chgData name="TSUI, Chen 7040" userId="57309773-c277-4e39-b193-b0a69e27879a" providerId="ADAL" clId="{FA1B689C-BBB5-4B6A-ACAC-5B52328B8ED8}" dt="2026-06-30T10:03:16.339" v="418" actId="20577"/>
          <ac:graphicFrameMkLst>
            <pc:docMk/>
            <pc:sldMk cId="101647563" sldId="869"/>
            <ac:graphicFrameMk id="5" creationId="{FC3E41E7-373E-C91E-6CDC-316B3DA0720F}"/>
          </ac:graphicFrameMkLst>
        </pc:graphicFrameChg>
        <pc:picChg chg="mod">
          <ac:chgData name="TSUI, Chen 7040" userId="57309773-c277-4e39-b193-b0a69e27879a" providerId="ADAL" clId="{FA1B689C-BBB5-4B6A-ACAC-5B52328B8ED8}" dt="2026-06-30T10:03:20.403" v="424" actId="1037"/>
          <ac:picMkLst>
            <pc:docMk/>
            <pc:sldMk cId="101647563" sldId="869"/>
            <ac:picMk id="4" creationId="{04F55F13-69A3-4BEB-9A67-6AB060EEDC20}"/>
          </ac:picMkLst>
        </pc:picChg>
      </pc:sldChg>
    </pc:docChg>
  </pc:docChgLst>
  <pc:docChgLst>
    <pc:chgData name="ATKINSON, Daniel 7180" userId="5274e1db-cef3-4fd5-bb32-1e9301790129" providerId="ADAL" clId="{F245EE9D-5D75-422C-8AD8-4B5A864CD183}"/>
    <pc:docChg chg="modSld">
      <pc:chgData name="ATKINSON, Daniel 7180" userId="5274e1db-cef3-4fd5-bb32-1e9301790129" providerId="ADAL" clId="{F245EE9D-5D75-422C-8AD8-4B5A864CD183}" dt="2026-06-30T10:14:00.091" v="1" actId="962"/>
      <pc:docMkLst>
        <pc:docMk/>
      </pc:docMkLst>
      <pc:sldChg chg="modSp mod">
        <pc:chgData name="ATKINSON, Daniel 7180" userId="5274e1db-cef3-4fd5-bb32-1e9301790129" providerId="ADAL" clId="{F245EE9D-5D75-422C-8AD8-4B5A864CD183}" dt="2026-06-30T10:14:00.091" v="1" actId="962"/>
        <pc:sldMkLst>
          <pc:docMk/>
          <pc:sldMk cId="101647563" sldId="869"/>
        </pc:sldMkLst>
        <pc:picChg chg="mod">
          <ac:chgData name="ATKINSON, Daniel 7180" userId="5274e1db-cef3-4fd5-bb32-1e9301790129" providerId="ADAL" clId="{F245EE9D-5D75-422C-8AD8-4B5A864CD183}" dt="2026-06-30T10:14:00.091" v="1" actId="962"/>
          <ac:picMkLst>
            <pc:docMk/>
            <pc:sldMk cId="101647563" sldId="869"/>
            <ac:picMk id="4" creationId="{04F55F13-69A3-4BEB-9A67-6AB060EEDC2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66CD0-7C50-0002-38E4-473F0E9F3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BF0376-CC30-EB52-26B8-4FD438ACB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BE21E-37E0-D533-8F72-C841BB55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D93807-347A-14E4-0E75-8B5642D89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8A3E5-D9AE-5E14-733E-4E4C49EB6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35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4D3EB-6684-CCC4-9947-A24DA27A0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5C8BA-C60A-E40B-D4DE-BFBC15B05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FAC19-F3BC-674B-F5DE-72A5FBA8E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C0F86-C3AD-D843-C8D0-0558DCA09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980DB-0784-2BF2-6AC5-6CBF36CF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16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8445C-0EEB-1F8C-3DAA-2717DA0335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D05D2B-F2D3-2556-FE0A-67D8F8F85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262EB-96C8-7A7A-02AD-1D8D5FAFB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CC427-CDC8-DC23-02E2-229F0F9FA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F02E0-87F5-C894-D739-096C5573D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926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AAEB63E4-9998-4477-865E-39479A84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solidFill>
                  <a:srgbClr val="0142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5A4C6DA-CA94-4DE6-9E12-323C763BB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357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rgbClr val="0142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800">
                <a:solidFill>
                  <a:srgbClr val="0142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800">
                <a:solidFill>
                  <a:srgbClr val="0142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800">
                <a:solidFill>
                  <a:srgbClr val="0142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2800">
                <a:solidFill>
                  <a:srgbClr val="0142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grpSp>
        <p:nvGrpSpPr>
          <p:cNvPr id="13" name="object 2">
            <a:extLst>
              <a:ext uri="{FF2B5EF4-FFF2-40B4-BE49-F238E27FC236}">
                <a16:creationId xmlns:a16="http://schemas.microsoft.com/office/drawing/2014/main" id="{4B421EB1-9E9A-1420-9B9B-9F3B65E0A5B4}"/>
              </a:ext>
            </a:extLst>
          </p:cNvPr>
          <p:cNvGrpSpPr/>
          <p:nvPr userDrawn="1"/>
        </p:nvGrpSpPr>
        <p:grpSpPr>
          <a:xfrm>
            <a:off x="0" y="6047994"/>
            <a:ext cx="12193270" cy="810260"/>
            <a:chOff x="0" y="6047994"/>
            <a:chExt cx="12193270" cy="810260"/>
          </a:xfrm>
        </p:grpSpPr>
        <p:sp>
          <p:nvSpPr>
            <p:cNvPr id="15" name="object 3">
              <a:extLst>
                <a:ext uri="{FF2B5EF4-FFF2-40B4-BE49-F238E27FC236}">
                  <a16:creationId xmlns:a16="http://schemas.microsoft.com/office/drawing/2014/main" id="{64222D31-CC85-161B-384D-912524A57B8C}"/>
                </a:ext>
              </a:extLst>
            </p:cNvPr>
            <p:cNvSpPr/>
            <p:nvPr/>
          </p:nvSpPr>
          <p:spPr>
            <a:xfrm>
              <a:off x="6350" y="6054344"/>
              <a:ext cx="12180570" cy="797560"/>
            </a:xfrm>
            <a:custGeom>
              <a:avLst/>
              <a:gdLst/>
              <a:ahLst/>
              <a:cxnLst/>
              <a:rect l="l" t="t" r="r" b="b"/>
              <a:pathLst>
                <a:path w="12180570" h="797559">
                  <a:moveTo>
                    <a:pt x="12180493" y="0"/>
                  </a:moveTo>
                  <a:lnTo>
                    <a:pt x="0" y="0"/>
                  </a:lnTo>
                  <a:lnTo>
                    <a:pt x="0" y="797305"/>
                  </a:lnTo>
                  <a:lnTo>
                    <a:pt x="12180493" y="797305"/>
                  </a:lnTo>
                  <a:lnTo>
                    <a:pt x="12180493" y="0"/>
                  </a:lnTo>
                  <a:close/>
                </a:path>
              </a:pathLst>
            </a:custGeom>
            <a:solidFill>
              <a:srgbClr val="0049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4">
              <a:extLst>
                <a:ext uri="{FF2B5EF4-FFF2-40B4-BE49-F238E27FC236}">
                  <a16:creationId xmlns:a16="http://schemas.microsoft.com/office/drawing/2014/main" id="{D75E4582-1999-6292-5DC8-C33531A61AE8}"/>
                </a:ext>
              </a:extLst>
            </p:cNvPr>
            <p:cNvSpPr/>
            <p:nvPr/>
          </p:nvSpPr>
          <p:spPr>
            <a:xfrm>
              <a:off x="6350" y="6054344"/>
              <a:ext cx="12180570" cy="797560"/>
            </a:xfrm>
            <a:custGeom>
              <a:avLst/>
              <a:gdLst/>
              <a:ahLst/>
              <a:cxnLst/>
              <a:rect l="l" t="t" r="r" b="b"/>
              <a:pathLst>
                <a:path w="12180570" h="797559">
                  <a:moveTo>
                    <a:pt x="0" y="797305"/>
                  </a:moveTo>
                  <a:lnTo>
                    <a:pt x="12180493" y="797305"/>
                  </a:lnTo>
                  <a:lnTo>
                    <a:pt x="12180493" y="0"/>
                  </a:lnTo>
                  <a:lnTo>
                    <a:pt x="0" y="0"/>
                  </a:lnTo>
                  <a:lnTo>
                    <a:pt x="0" y="797305"/>
                  </a:lnTo>
                  <a:close/>
                </a:path>
              </a:pathLst>
            </a:custGeom>
            <a:ln w="12700">
              <a:solidFill>
                <a:srgbClr val="00499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7">
            <a:extLst>
              <a:ext uri="{FF2B5EF4-FFF2-40B4-BE49-F238E27FC236}">
                <a16:creationId xmlns:a16="http://schemas.microsoft.com/office/drawing/2014/main" id="{0451AF0F-F9F6-D480-6F2E-0E901D5C2A53}"/>
              </a:ext>
            </a:extLst>
          </p:cNvPr>
          <p:cNvGrpSpPr/>
          <p:nvPr userDrawn="1"/>
        </p:nvGrpSpPr>
        <p:grpSpPr>
          <a:xfrm>
            <a:off x="0" y="4997298"/>
            <a:ext cx="12193270" cy="1687830"/>
            <a:chOff x="0" y="4997298"/>
            <a:chExt cx="12193270" cy="1687830"/>
          </a:xfrm>
        </p:grpSpPr>
        <p:sp>
          <p:nvSpPr>
            <p:cNvPr id="18" name="object 8">
              <a:extLst>
                <a:ext uri="{FF2B5EF4-FFF2-40B4-BE49-F238E27FC236}">
                  <a16:creationId xmlns:a16="http://schemas.microsoft.com/office/drawing/2014/main" id="{FC563BC6-D5B1-D9F3-11E8-2123DCDA95E3}"/>
                </a:ext>
              </a:extLst>
            </p:cNvPr>
            <p:cNvSpPr/>
            <p:nvPr/>
          </p:nvSpPr>
          <p:spPr>
            <a:xfrm>
              <a:off x="0" y="5993993"/>
              <a:ext cx="12193270" cy="57785"/>
            </a:xfrm>
            <a:custGeom>
              <a:avLst/>
              <a:gdLst/>
              <a:ahLst/>
              <a:cxnLst/>
              <a:rect l="l" t="t" r="r" b="b"/>
              <a:pathLst>
                <a:path w="12193270" h="57785">
                  <a:moveTo>
                    <a:pt x="12193206" y="0"/>
                  </a:moveTo>
                  <a:lnTo>
                    <a:pt x="0" y="0"/>
                  </a:lnTo>
                  <a:lnTo>
                    <a:pt x="0" y="57607"/>
                  </a:lnTo>
                  <a:lnTo>
                    <a:pt x="12193206" y="57607"/>
                  </a:lnTo>
                  <a:lnTo>
                    <a:pt x="12193206" y="0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9">
              <a:extLst>
                <a:ext uri="{FF2B5EF4-FFF2-40B4-BE49-F238E27FC236}">
                  <a16:creationId xmlns:a16="http://schemas.microsoft.com/office/drawing/2014/main" id="{BE7750B3-26C8-1212-216E-6A0C055ADFF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199" y="4997298"/>
              <a:ext cx="1380984" cy="1687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916475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7CFD5-1570-552D-7E93-74E1EFDC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035ED-5C17-9632-5E0E-8B42124B4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A6686-1E12-2B0B-4673-E86B28A00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228BC-0709-E9D0-773B-1E3F7F5F3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9EFD8-9D52-A946-43AE-ADDC70B86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1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FA185-21C7-9788-58E5-65D16643D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44198E-109F-0F58-661A-CAE0DB1B4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DD694-4687-CBCD-5E57-B411363AE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C6610-FBD0-49C4-AE59-DAF5BC697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35C48-743C-6F06-4C30-746EC3112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24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AA166-1A40-9A65-C695-BA9B499C9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8A337-2C59-1217-5027-8D567CA1E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94D3A-E07F-799F-5F28-4BD7DBA33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FBC6F-7B74-D58F-6FC2-2D3848A9D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5C9642-F1AA-BC57-9BC9-C6141CADC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D1E8B8-7EF0-E703-336C-310B0271F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390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55B5F-B111-4C09-68EF-45A3FC144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4CB24-3E69-E58D-989D-88ADB03B6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25A25-283F-D962-47B8-FA8D5E18B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827E49-EF6F-3BCD-ABEC-B8CD9E9B93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8C776A-DECB-6BBE-FA5B-A79870F1C5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190954-BE2B-05C3-8D72-55972DCFE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B0B05E-4513-CA95-308F-8CC66CC8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DCFDD1-C28C-611E-A7DE-7EEB3FFC2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29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45E3F-006F-C212-B773-F408344A9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057EEA-6D21-92F5-F140-9B81BDFC1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D8FA4E-22EC-9F55-9D43-9722EA52E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48FDCB-72F4-4B41-33F1-F8DC8C8F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25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9DBCF9-6DA8-4FBD-D919-50EAE153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255B7F-E3E8-0EF9-17E7-8113768EA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C28C7-E5C4-1D2F-AF7C-B75630D0A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63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19EAA-57A7-81FA-24DB-84B265581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9043D-CEAD-3CCF-553C-EBBD75C32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24689-5655-1510-B015-5E506944C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CDE6BC-0D16-29BF-8B52-16B7E1240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BE85C-F870-0255-0E2A-752AB5DC0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4B479-CA10-4FD5-EA97-452BCAF0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118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EBE7B-5E95-766D-E0C1-06F247C9D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544B73-D3E1-4CB8-EF18-5CAD42657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9599BC-6850-2729-C318-9B60DAAF0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EA237A-DD49-6F97-8BC1-95C86E626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23007-5F4E-A631-0E5A-73BE5F92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9AE11B-DDE0-D416-A9AD-62D148554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8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E062DC-C09A-7C9F-9888-B023CC6E9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060F7A-80FE-6305-CD56-5332FB33C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49B9E-409A-F440-B225-F53B5226F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9C49F8-04CC-487C-A878-AC50DB311B2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AC754-BEDF-8407-B4A1-7C776FBC0F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38CCB-B506-224E-C8E6-A6EE6E157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F7F5A4-BB55-4F43-80BF-4C02AC336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28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C3E41E7-373E-C91E-6CDC-316B3DA072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757437"/>
              </p:ext>
            </p:extLst>
          </p:nvPr>
        </p:nvGraphicFramePr>
        <p:xfrm>
          <a:off x="1848926" y="25926"/>
          <a:ext cx="6200793" cy="6787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550">
                  <a:extLst>
                    <a:ext uri="{9D8B030D-6E8A-4147-A177-3AD203B41FA5}">
                      <a16:colId xmlns:a16="http://schemas.microsoft.com/office/drawing/2014/main" val="3673588996"/>
                    </a:ext>
                  </a:extLst>
                </a:gridCol>
                <a:gridCol w="2676030">
                  <a:extLst>
                    <a:ext uri="{9D8B030D-6E8A-4147-A177-3AD203B41FA5}">
                      <a16:colId xmlns:a16="http://schemas.microsoft.com/office/drawing/2014/main" val="814417862"/>
                    </a:ext>
                  </a:extLst>
                </a:gridCol>
                <a:gridCol w="2356213">
                  <a:extLst>
                    <a:ext uri="{9D8B030D-6E8A-4147-A177-3AD203B41FA5}">
                      <a16:colId xmlns:a16="http://schemas.microsoft.com/office/drawing/2014/main" val="1878369054"/>
                    </a:ext>
                  </a:extLst>
                </a:gridCol>
              </a:tblGrid>
              <a:tr h="66920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4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2026/2027 Library Events</a:t>
                      </a:r>
                      <a:endParaRPr lang="en-GB" sz="1200" kern="100" dirty="0">
                        <a:solidFill>
                          <a:schemeClr val="bg1"/>
                        </a:solidFill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 hMerge="1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endParaRPr lang="en-GB" sz="1200" kern="100" dirty="0">
                        <a:effectLst/>
                      </a:endParaRPr>
                    </a:p>
                  </a:txBody>
                  <a:tcPr marL="46927" marR="46927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/>
                </a:tc>
                <a:extLst>
                  <a:ext uri="{0D108BD9-81ED-4DB2-BD59-A6C34878D82A}">
                    <a16:rowId xmlns:a16="http://schemas.microsoft.com/office/drawing/2014/main" val="4190488267"/>
                  </a:ext>
                </a:extLst>
              </a:tr>
              <a:tr h="669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The below are multi-talk events: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Cyber Crime &amp; Fraud Prevention - Herts Police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Rogue Traders &amp; Scams - Trading Standards 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Scams &amp; Victim Support - Beacon Victim Support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Fraud against the Council - SAFS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200" b="1" kern="100" dirty="0"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The event runs between 10.45-14.15.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500" b="1" kern="100" dirty="0">
                        <a:effectLst/>
                        <a:latin typeface="+mj-lt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The below are single talk events on Cyber Crime &amp; Fraud Prevention by Herts Police.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1" kern="100" dirty="0"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Check each library event for individual timings.</a:t>
                      </a:r>
                    </a:p>
                  </a:txBody>
                  <a:tcPr marL="46927" marR="46927" marT="0" marB="0"/>
                </a:tc>
                <a:extLst>
                  <a:ext uri="{0D108BD9-81ED-4DB2-BD59-A6C34878D82A}">
                    <a16:rowId xmlns:a16="http://schemas.microsoft.com/office/drawing/2014/main" val="257438787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October</a:t>
                      </a: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Hatfield - Wed 7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Oct 2026</a:t>
                      </a: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Hoddesdon - Fri 16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Oct 2026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Tring - Mon 19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Oct 2026,         18.30-20.00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extLst>
                  <a:ext uri="{0D108BD9-81ED-4DB2-BD59-A6C34878D82A}">
                    <a16:rowId xmlns:a16="http://schemas.microsoft.com/office/drawing/2014/main" val="2010311587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November</a:t>
                      </a: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Croxley Green - Wed 4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Nov 2026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Buntingford - Tues 10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Nov 2026, 11.00-12.30 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extLst>
                  <a:ext uri="{0D108BD9-81ED-4DB2-BD59-A6C34878D82A}">
                    <a16:rowId xmlns:a16="http://schemas.microsoft.com/office/drawing/2014/main" val="297445916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January</a:t>
                      </a:r>
                      <a:endParaRPr lang="en-GB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Hitchin - Fri 29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Jan 2027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Berkhamsted - Wed 20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Jan 2027, 10.00-11.30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extLst>
                  <a:ext uri="{0D108BD9-81ED-4DB2-BD59-A6C34878D82A}">
                    <a16:rowId xmlns:a16="http://schemas.microsoft.com/office/drawing/2014/main" val="184306719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February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 </a:t>
                      </a:r>
                      <a:endParaRPr lang="en-GB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Ware - Mon 1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st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  Feb 2027</a:t>
                      </a: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St Albans - Wed 10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 Feb 2027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extLst>
                  <a:ext uri="{0D108BD9-81ED-4DB2-BD59-A6C34878D82A}">
                    <a16:rowId xmlns:a16="http://schemas.microsoft.com/office/drawing/2014/main" val="3987794323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March</a:t>
                      </a:r>
                      <a:endParaRPr lang="en-GB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Borehamwood - Wed 3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rd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  Mar 2027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Baldock - Mon 1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st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Mar 2027,     10.30-12.00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extLst>
                  <a:ext uri="{0D108BD9-81ED-4DB2-BD59-A6C34878D82A}">
                    <a16:rowId xmlns:a16="http://schemas.microsoft.com/office/drawing/2014/main" val="183264133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April</a:t>
                      </a:r>
                      <a:endParaRPr lang="en-GB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Bishops Stortford - Thurs 29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 Apr 2027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 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extLst>
                  <a:ext uri="{0D108BD9-81ED-4DB2-BD59-A6C34878D82A}">
                    <a16:rowId xmlns:a16="http://schemas.microsoft.com/office/drawing/2014/main" val="356924205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May</a:t>
                      </a:r>
                      <a:endParaRPr lang="en-GB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Stevenage - Tues 4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May 2027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Hertford - Tues 18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 May 2027, 13.00-14.30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extLst>
                  <a:ext uri="{0D108BD9-81ED-4DB2-BD59-A6C34878D82A}">
                    <a16:rowId xmlns:a16="http://schemas.microsoft.com/office/drawing/2014/main" val="3982782307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June</a:t>
                      </a:r>
                      <a:endParaRPr lang="en-GB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Watford - Wed 9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 June 2027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 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extLst>
                  <a:ext uri="{0D108BD9-81ED-4DB2-BD59-A6C34878D82A}">
                    <a16:rowId xmlns:a16="http://schemas.microsoft.com/office/drawing/2014/main" val="3163664089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+mj-lt"/>
                        </a:rPr>
                        <a:t>July</a:t>
                      </a:r>
                      <a:endParaRPr lang="en-GB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Letchworth - Wed 14</a:t>
                      </a:r>
                      <a:r>
                        <a:rPr lang="en-GB" sz="1200" kern="100" baseline="30000" dirty="0">
                          <a:effectLst/>
                          <a:latin typeface="+mj-lt"/>
                        </a:rPr>
                        <a:t>th</a:t>
                      </a:r>
                      <a:r>
                        <a:rPr lang="en-GB" sz="1200" kern="100" dirty="0">
                          <a:effectLst/>
                          <a:latin typeface="+mj-lt"/>
                        </a:rPr>
                        <a:t>  July 2027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2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j-lt"/>
                        </a:rPr>
                        <a:t> </a:t>
                      </a:r>
                      <a:endParaRPr lang="en-GB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27" marR="46927" marT="0" marB="0" anchor="ctr"/>
                </a:tc>
                <a:extLst>
                  <a:ext uri="{0D108BD9-81ED-4DB2-BD59-A6C34878D82A}">
                    <a16:rowId xmlns:a16="http://schemas.microsoft.com/office/drawing/2014/main" val="1197821789"/>
                  </a:ext>
                </a:extLst>
              </a:tr>
            </a:tbl>
          </a:graphicData>
        </a:graphic>
      </p:graphicFrame>
      <p:pic>
        <p:nvPicPr>
          <p:cNvPr id="4" name="Picture 3" descr="Image of phone with login screen.&#10;Text says&#10;Cyber and Fraud aware?&#10;Stay safe and secure online&#10;All day drop-in&#10;with cyber &amp; fraud crime prevention experts to answer your questions.&#10;Passwords &amp; 2-step veritication&#10;Phishing and social engineering&#10;Phone, email, text scams and other tips">
            <a:extLst>
              <a:ext uri="{FF2B5EF4-FFF2-40B4-BE49-F238E27FC236}">
                <a16:creationId xmlns:a16="http://schemas.microsoft.com/office/drawing/2014/main" id="{04F55F13-69A3-4BEB-9A67-6AB060EED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9729">
            <a:off x="8105024" y="795804"/>
            <a:ext cx="3852000" cy="55782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1647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190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TSUI, Chen 7040</dc:creator>
  <cp:lastModifiedBy>ATKINSON, Daniel 7180</cp:lastModifiedBy>
  <cp:revision>2</cp:revision>
  <dcterms:created xsi:type="dcterms:W3CDTF">2025-07-17T09:09:25Z</dcterms:created>
  <dcterms:modified xsi:type="dcterms:W3CDTF">2026-06-30T10:14:09Z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8b5aee8-5735-4353-85b0-06b0f114040f_Enabled">
    <vt:lpwstr>true</vt:lpwstr>
  </property>
  <property fmtid="{D5CDD505-2E9C-101B-9397-08002B2CF9AE}" pid="3" name="MSIP_Label_b8b5aee8-5735-4353-85b0-06b0f114040f_SetDate">
    <vt:lpwstr>2025-07-17T09:09:36Z</vt:lpwstr>
  </property>
  <property fmtid="{D5CDD505-2E9C-101B-9397-08002B2CF9AE}" pid="4" name="MSIP_Label_b8b5aee8-5735-4353-85b0-06b0f114040f_Method">
    <vt:lpwstr>Standard</vt:lpwstr>
  </property>
  <property fmtid="{D5CDD505-2E9C-101B-9397-08002B2CF9AE}" pid="5" name="MSIP_Label_b8b5aee8-5735-4353-85b0-06b0f114040f_Name">
    <vt:lpwstr>b8b5aee8-5735-4353-85b0-06b0f114040f</vt:lpwstr>
  </property>
  <property fmtid="{D5CDD505-2E9C-101B-9397-08002B2CF9AE}" pid="6" name="MSIP_Label_b8b5aee8-5735-4353-85b0-06b0f114040f_SiteId">
    <vt:lpwstr>a3c59d1b-b8f1-4299-9d6a-39ad8f570422</vt:lpwstr>
  </property>
  <property fmtid="{D5CDD505-2E9C-101B-9397-08002B2CF9AE}" pid="7" name="MSIP_Label_b8b5aee8-5735-4353-85b0-06b0f114040f_ActionId">
    <vt:lpwstr>c44bdb51-9f4c-432f-b29a-f69812f78e6d</vt:lpwstr>
  </property>
  <property fmtid="{D5CDD505-2E9C-101B-9397-08002B2CF9AE}" pid="8" name="MSIP_Label_b8b5aee8-5735-4353-85b0-06b0f114040f_ContentBits">
    <vt:lpwstr>0</vt:lpwstr>
  </property>
  <property fmtid="{D5CDD505-2E9C-101B-9397-08002B2CF9AE}" pid="9" name="MSIP_Label_b8b5aee8-5735-4353-85b0-06b0f114040f_Tag">
    <vt:lpwstr>10, 3, 0, 1</vt:lpwstr>
  </property>
</Properties>
</file>